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sldIdLst>
    <p:sldId id="256" r:id="rId2"/>
    <p:sldId id="257" r:id="rId3"/>
    <p:sldId id="266" r:id="rId4"/>
    <p:sldId id="424" r:id="rId5"/>
    <p:sldId id="425" r:id="rId6"/>
    <p:sldId id="426" r:id="rId7"/>
    <p:sldId id="267" r:id="rId8"/>
    <p:sldId id="308" r:id="rId9"/>
    <p:sldId id="309" r:id="rId10"/>
    <p:sldId id="258" r:id="rId11"/>
    <p:sldId id="311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418" r:id="rId43"/>
    <p:sldId id="419" r:id="rId44"/>
    <p:sldId id="420" r:id="rId45"/>
    <p:sldId id="421" r:id="rId46"/>
    <p:sldId id="422" r:id="rId47"/>
    <p:sldId id="423" r:id="rId48"/>
    <p:sldId id="259" r:id="rId49"/>
    <p:sldId id="415" r:id="rId50"/>
    <p:sldId id="260" r:id="rId51"/>
    <p:sldId id="261" r:id="rId52"/>
    <p:sldId id="262" r:id="rId53"/>
    <p:sldId id="263" r:id="rId54"/>
    <p:sldId id="310" r:id="rId55"/>
    <p:sldId id="300" r:id="rId56"/>
    <p:sldId id="299" r:id="rId57"/>
    <p:sldId id="302" r:id="rId58"/>
    <p:sldId id="301" r:id="rId59"/>
    <p:sldId id="303" r:id="rId60"/>
    <p:sldId id="304" r:id="rId61"/>
    <p:sldId id="305" r:id="rId62"/>
    <p:sldId id="306" r:id="rId63"/>
    <p:sldId id="264" r:id="rId64"/>
    <p:sldId id="416" r:id="rId65"/>
    <p:sldId id="265" r:id="rId66"/>
  </p:sldIdLst>
  <p:sldSz cx="12192000" cy="6858000"/>
  <p:notesSz cx="6858000" cy="9144000"/>
  <p:defaultTextStyle>
    <a:defPPr>
      <a:defRPr lang="en-L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3D8B"/>
    <a:srgbClr val="C1B1A3"/>
    <a:srgbClr val="E3CEC5"/>
    <a:srgbClr val="D2BFB6"/>
    <a:srgbClr val="A4938B"/>
    <a:srgbClr val="A1353E"/>
    <a:srgbClr val="FCFFE6"/>
    <a:srgbClr val="F5A2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00"/>
    <p:restoredTop sz="97052"/>
  </p:normalViewPr>
  <p:slideViewPr>
    <p:cSldViewPr snapToGrid="0">
      <p:cViewPr varScale="1">
        <p:scale>
          <a:sx n="208" d="100"/>
          <a:sy n="208" d="100"/>
        </p:scale>
        <p:origin x="10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4481CA-E26D-4046-A3BD-FA11BB08B04D}" type="datetimeFigureOut">
              <a:rPr lang="en-LB" smtClean="0"/>
              <a:t>15/07/2024</a:t>
            </a:fld>
            <a:endParaRPr lang="en-L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159DD-9E3F-D44C-B7DF-9D8A7E942DF4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816156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591040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18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243896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19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09893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20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959880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21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803016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8981097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23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648246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24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6403777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25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2800740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26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8672465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27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927100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10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0802158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28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9052295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29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1919300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30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7807806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31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4715717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4056959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33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1538401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34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3596847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35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867224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36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5983702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37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398462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11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093540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38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067321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39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9548175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40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2247536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41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6242356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1013046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43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5443408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44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197800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45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7943926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46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7796606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47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048098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5349135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48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1562010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49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955048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50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2926096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51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641687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55807301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53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28998750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54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18971429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55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5514071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56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82311392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57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65349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13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89024448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58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3852316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59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58528180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60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6450579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61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35227345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62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4305003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63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10511572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64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9550484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65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284571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14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766074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15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144706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16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903400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17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349100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CE64B-7656-CDA4-416B-D21AFA1553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38AB53-2B31-E79D-0EB5-3EC1C959E6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L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F5A36-2B2F-1B2B-8B58-2605382A5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15/07/2024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B8F7A-5285-5E93-297F-2818E8721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21EE2-37C2-7B47-B444-DCB73763D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258883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882A5-CF60-F20E-B357-BCB4D1307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B25865-BC06-E749-268B-6FFBD936C8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F5034-AACE-6777-7911-AB63ACAEC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15/07/2024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69DD9-43A1-FB97-46C7-9D99256DB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3DC7E-3AFC-C7B4-40CA-BCDED9526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50286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3C4DBC-7AB0-D924-0CA5-4333261FA1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CBA4AE-4C18-1F09-02E2-F47112181E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914C3-7F54-5787-A2F3-0ACBAC26E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15/07/2024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2B159-1C03-9B97-7D64-8F193C88B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20CF3-E28B-EE10-13CE-0F452C2F2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838965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749F5-ADB4-0E00-64CA-4F2727364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5FCE9-302A-C287-65C6-94DBBFCAD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21E11-D5D7-103D-888D-9EA861168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15/07/2024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37210-BE62-B8BF-DCDA-403DF5F04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DFFEE-6F40-B35A-4C20-65DF60415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548255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9F3CF-8A02-4FB3-DFEE-A53BDBF01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CAA4E8-2D26-4555-829B-5C25FC4B1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975C7-075C-5E3F-E023-6DA271AB3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15/07/2024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355A6-B56C-DE36-DA4F-A7C0BE242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E012C-77A8-C853-A2DC-D87E579C1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466205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4701E-D8DB-CF0F-A43D-0D60F0649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04E89-4E32-33AC-1F50-5554664A7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FCD9CC-2228-CABD-D057-E20C223AC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183592-6866-2053-D5E3-FB58929A3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15/07/2024</a:t>
            </a:fld>
            <a:endParaRPr lang="en-L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D35A3B-3512-203D-C816-F9EA1208B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F98B47-66C5-6C1B-6077-8BC6F5FE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171921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734B7-DF3D-5A6B-E826-818428D2F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8EB44-A35C-1201-D402-10F98D940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A8AC56-9FDB-D92F-CF9F-5C9B2558E0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F45DE6-6CD5-790D-088F-8A3CD6D43A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FC37B2-A719-0E79-8037-C5D64AE74C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A17968-0A89-B79A-D53F-A03D3FF0B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15/07/2024</a:t>
            </a:fld>
            <a:endParaRPr lang="en-L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DC9181-322C-DEF5-5406-E46AB32FA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2AFD6D-291D-9175-9467-6617C3B45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535777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5C2B2-8711-248F-299A-D79F5F0FA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59AC6A-E963-E89F-A877-5FFA39720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15/07/2024</a:t>
            </a:fld>
            <a:endParaRPr lang="en-L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A56266-9776-A6E6-BA69-D6AD171B3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79A7E-68E5-90BC-C034-1E92C4BF0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954824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0AAEAA-DE28-B524-9F17-BB2206CFD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15/07/2024</a:t>
            </a:fld>
            <a:endParaRPr lang="en-L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1CA87F-C376-2BEB-2C3A-2268F4866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A10098-10C2-4C08-E824-B6F555511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021243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BD47E-DBFC-6F9B-C0A7-BD9C35BBE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CD45C-A184-A030-2094-1CD9CA18E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8598D1-C6C2-A0A1-C42A-A2075A358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4CD129-83B3-630C-D30C-A28048D57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15/07/2024</a:t>
            </a:fld>
            <a:endParaRPr lang="en-L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8A8B32-FFBA-4AF0-1267-BBE069416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4800F8-CBC0-49BB-F87B-1C6EFC1A8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293732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DC51A-2D43-944F-2DA8-27F33227F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95BB49-4817-B69E-C938-048B860E1C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L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B4BD71-B564-FE1D-5220-8E502FB5ED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E6F293-F064-BB20-39CE-7BF40DC0C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15/07/2024</a:t>
            </a:fld>
            <a:endParaRPr lang="en-L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431226-5437-FA89-B4E1-862604F18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5076D6-0201-7EBD-6079-62C5BE7B6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954813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74DC38-AA81-49AA-BA48-CF418A7D4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38958-F8F2-D75C-745F-F65B811A4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CF06A-EA29-F920-F00C-25DE2AD4A5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137D7-BF41-6E40-90C9-B2AC714A403B}" type="datetimeFigureOut">
              <a:rPr lang="en-LB" smtClean="0"/>
              <a:t>15/07/2024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E384E-0B35-61E8-0FF9-84589501C9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19677-D93E-4C86-813B-8E47E20578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45148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em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5.emf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5.emf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5.emf"/><Relationship Id="rId4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5.emf"/><Relationship Id="rId4" Type="http://schemas.openxmlformats.org/officeDocument/2006/relationships/image" Target="../media/image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em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5.emf"/><Relationship Id="rId4" Type="http://schemas.openxmlformats.org/officeDocument/2006/relationships/image" Target="../media/image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5.emf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5.emf"/><Relationship Id="rId4" Type="http://schemas.openxmlformats.org/officeDocument/2006/relationships/image" Target="../media/image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5.emf"/><Relationship Id="rId4" Type="http://schemas.openxmlformats.org/officeDocument/2006/relationships/image" Target="../media/image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5.emf"/><Relationship Id="rId4" Type="http://schemas.openxmlformats.org/officeDocument/2006/relationships/image" Target="../media/image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5.emf"/><Relationship Id="rId4" Type="http://schemas.openxmlformats.org/officeDocument/2006/relationships/image" Target="../media/image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em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em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5.emf"/><Relationship Id="rId4" Type="http://schemas.openxmlformats.org/officeDocument/2006/relationships/image" Target="../media/image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5.emf"/><Relationship Id="rId4" Type="http://schemas.openxmlformats.org/officeDocument/2006/relationships/image" Target="../media/image5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5.emf"/><Relationship Id="rId4" Type="http://schemas.openxmlformats.org/officeDocument/2006/relationships/image" Target="../media/image5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5.emf"/><Relationship Id="rId4" Type="http://schemas.openxmlformats.org/officeDocument/2006/relationships/image" Target="../media/image5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5.emf"/><Relationship Id="rId4" Type="http://schemas.openxmlformats.org/officeDocument/2006/relationships/image" Target="../media/image5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5.emf"/><Relationship Id="rId4" Type="http://schemas.openxmlformats.org/officeDocument/2006/relationships/image" Target="../media/image5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5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.em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21.png"/><Relationship Id="rId4" Type="http://schemas.openxmlformats.org/officeDocument/2006/relationships/image" Target="../media/image4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24.png"/><Relationship Id="rId4" Type="http://schemas.openxmlformats.org/officeDocument/2006/relationships/image" Target="../media/image5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25.png"/><Relationship Id="rId4" Type="http://schemas.openxmlformats.org/officeDocument/2006/relationships/image" Target="../media/image5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image" Target="../media/image5.e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em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em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6.xml"/><Relationship Id="rId9" Type="http://schemas.openxmlformats.org/officeDocument/2006/relationships/image" Target="../media/image4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5.emf"/><Relationship Id="rId4" Type="http://schemas.openxmlformats.org/officeDocument/2006/relationships/image" Target="../media/image15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5.emf"/><Relationship Id="rId4" Type="http://schemas.openxmlformats.org/officeDocument/2006/relationships/image" Target="../media/image15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5.emf"/><Relationship Id="rId4" Type="http://schemas.openxmlformats.org/officeDocument/2006/relationships/image" Target="../media/image15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5.emf"/><Relationship Id="rId4" Type="http://schemas.openxmlformats.org/officeDocument/2006/relationships/image" Target="../media/image15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5.emf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5.emf"/><Relationship Id="rId4" Type="http://schemas.openxmlformats.org/officeDocument/2006/relationships/image" Target="../media/image15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5.emf"/><Relationship Id="rId4" Type="http://schemas.openxmlformats.org/officeDocument/2006/relationships/image" Target="../media/image15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5.emf"/><Relationship Id="rId4" Type="http://schemas.openxmlformats.org/officeDocument/2006/relationships/image" Target="../media/image15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29.png"/><Relationship Id="rId4" Type="http://schemas.openxmlformats.org/officeDocument/2006/relationships/image" Target="../media/image5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8D13C5-956D-447B-2275-F5384D97676F}"/>
              </a:ext>
            </a:extLst>
          </p:cNvPr>
          <p:cNvSpPr/>
          <p:nvPr/>
        </p:nvSpPr>
        <p:spPr>
          <a:xfrm>
            <a:off x="-278220" y="153108"/>
            <a:ext cx="12635911" cy="6704892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L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DC132C-C3D6-9BBF-99B6-A427BB761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30931" y="616652"/>
            <a:ext cx="8459086" cy="62413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57F770-9D3B-5A96-E0DC-1AB71D0A3B94}"/>
              </a:ext>
            </a:extLst>
          </p:cNvPr>
          <p:cNvSpPr txBox="1"/>
          <p:nvPr/>
        </p:nvSpPr>
        <p:spPr>
          <a:xfrm>
            <a:off x="4547957" y="775917"/>
            <a:ext cx="7643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9600" b="1" dirty="0" err="1">
                <a:solidFill>
                  <a:srgbClr val="673D8B"/>
                </a:solidFill>
              </a:rPr>
              <a:t>عالقصر</a:t>
            </a:r>
            <a:r>
              <a:rPr lang="ar-SA" sz="9600" b="1" dirty="0">
                <a:solidFill>
                  <a:srgbClr val="673D8B"/>
                </a:solidFill>
              </a:rPr>
              <a:t> رايحين</a:t>
            </a:r>
            <a:endParaRPr lang="en-LB" sz="9600" b="1" dirty="0">
              <a:solidFill>
                <a:srgbClr val="673D8B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6039735" y="3254685"/>
            <a:ext cx="416441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LB" sz="6600" dirty="0">
                <a:solidFill>
                  <a:srgbClr val="F5A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الجناح الأول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ED8A89-5FFD-2ADB-8D62-390CB5858B21}"/>
              </a:ext>
            </a:extLst>
          </p:cNvPr>
          <p:cNvSpPr txBox="1"/>
          <p:nvPr/>
        </p:nvSpPr>
        <p:spPr>
          <a:xfrm>
            <a:off x="5286044" y="4453525"/>
            <a:ext cx="562705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LB" sz="7200" b="1" dirty="0">
                <a:solidFill>
                  <a:srgbClr val="673D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أنا فريد ومميّز</a:t>
            </a:r>
          </a:p>
          <a:p>
            <a:endParaRPr lang="en-L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58A6E5-CB3E-06E9-1BD9-FF073F4AA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0989" y="4666141"/>
            <a:ext cx="1120147" cy="67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00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2B59D92-B64F-1317-1E89-55E04AC85F0A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7F2EBF-29FF-8F20-EBBE-62558D6EE2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4362384" y="409862"/>
            <a:ext cx="30274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  <a:cs typeface="+mj-cs"/>
              </a:rPr>
              <a:t>ترنيمة</a:t>
            </a:r>
            <a:endParaRPr lang="en-LB" sz="9600" dirty="0">
              <a:solidFill>
                <a:srgbClr val="F5A23A"/>
              </a:solidFill>
              <a:latin typeface="FF Yaseer" pitchFamily="2" charset="-78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054625" y="1958794"/>
            <a:ext cx="76430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7200" b="1" dirty="0">
                <a:solidFill>
                  <a:srgbClr val="673D8B"/>
                </a:solidFill>
              </a:rPr>
              <a:t>ملوك وملكات</a:t>
            </a:r>
            <a:endParaRPr lang="en-LB" sz="7200" b="1" dirty="0">
              <a:solidFill>
                <a:srgbClr val="673D8B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F9FFB3-3145-0654-8C27-2B66CD0FC3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3378" y="2875333"/>
            <a:ext cx="6096000" cy="2324100"/>
          </a:xfrm>
          <a:prstGeom prst="rect">
            <a:avLst/>
          </a:prstGeom>
        </p:spPr>
      </p:pic>
      <p:pic>
        <p:nvPicPr>
          <p:cNvPr id="6" name="Ebn l Malek Day 1 Pt 1.mp3">
            <a:hlinkClick r:id="" action="ppaction://media"/>
            <a:extLst>
              <a:ext uri="{FF2B5EF4-FFF2-40B4-BE49-F238E27FC236}">
                <a16:creationId xmlns:a16="http://schemas.microsoft.com/office/drawing/2014/main" id="{BEDD53B5-2100-A73C-415B-F2FB90BB6F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80994" y="582672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BA6B6B-8C88-43DB-3C25-E68B4B14A3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CBC942-D463-EC57-84C1-245004F104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4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08714" y="1224472"/>
            <a:ext cx="69224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انا </a:t>
            </a:r>
            <a:r>
              <a:rPr lang="ar-SA" sz="88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إبن</a:t>
            </a: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الملك </a:t>
            </a:r>
            <a:endParaRPr lang="ar-SA" sz="88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انا بنت الملك</a:t>
            </a:r>
            <a:endParaRPr lang="en-LB" sz="8800" b="1" dirty="0">
              <a:solidFill>
                <a:srgbClr val="673D8B"/>
              </a:solidFill>
              <a:latin typeface="FF Yaseer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5265A9-2A7A-5E54-7D75-5F33CF46A6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9FEF48-28EF-B0E7-7221-099E805E11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01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05753D-552C-7B7E-4EEF-0E53F44A4B76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518B14-79DB-E24F-942D-319C1EF3C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14909" y="426122"/>
            <a:ext cx="69224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الله حبني وميّزني </a:t>
            </a:r>
            <a:endParaRPr lang="ar-SA" sz="88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علّمني ورفعني </a:t>
            </a:r>
            <a:endParaRPr lang="ar-SA" sz="88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وعطاني قيمة فيه</a:t>
            </a:r>
            <a:endParaRPr lang="en-LB" sz="88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4CCA8C-D989-FF6D-B3AA-4A00A736BC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3455" y="4581106"/>
            <a:ext cx="2524111" cy="9623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3C94BA-A4E7-85E2-CBCD-F895E47B7A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60B148-E55B-B4B7-CF32-21AB5FB5DC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4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C282579-A65B-6FF2-8AE4-2B77A17C918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EEC6A9-04DF-3B93-BDB4-4B7B33ED9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58304" y="1339184"/>
            <a:ext cx="69224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انا بنت الملك </a:t>
            </a:r>
            <a:endParaRPr lang="ar-SA" sz="88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انا ابن الملك</a:t>
            </a:r>
            <a:endParaRPr lang="en-LB" sz="8800" b="1" dirty="0">
              <a:solidFill>
                <a:srgbClr val="673D8B"/>
              </a:solidFill>
              <a:latin typeface="FF Yaseer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2E2825-6718-60A2-1287-84D255DD28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0BC0B3-68EB-743D-548D-7130768BD9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8D4357-F901-28EE-F5AF-6AC6C41005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86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F61626-AFF5-6C22-5FE2-84E5A82CE25D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796398-4C73-D009-4351-19290D3CA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1ECE94-1D26-7D0A-5A00-EDC2182008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6440" y="4395788"/>
            <a:ext cx="2524111" cy="9623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1207454" y="610136"/>
            <a:ext cx="93373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مليان قوّة وشجاعة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ايمان وبداعة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وكتير محبوب كتير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AEBB7E-AF64-ECF1-6CE0-44AE7F3D0F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F32389-7AB4-CEAB-E40D-216FA647AF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456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CEFAE3A-B656-2356-4226-D54B28C63B14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99D58A-815F-7F0F-D998-EA77BB8717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D4A9DD-ABFE-44B9-D11C-F9D52F712A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5699" y="3557141"/>
            <a:ext cx="4307652" cy="164229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4582256" y="409862"/>
            <a:ext cx="30274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</a:rPr>
              <a:t>ترنيمة</a:t>
            </a:r>
            <a:endParaRPr lang="en-LB" sz="9600" dirty="0">
              <a:solidFill>
                <a:srgbClr val="F5A23A"/>
              </a:solidFill>
              <a:latin typeface="FF Yaseer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96881" y="1979522"/>
            <a:ext cx="76430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7200" b="1" i="0" u="none" strike="noStrike" dirty="0">
                <a:solidFill>
                  <a:srgbClr val="673D8B"/>
                </a:solidFill>
                <a:effectLst/>
                <a:latin typeface="Baloo Bhaijaan" panose="03080902040302020200" pitchFamily="66" charset="-78"/>
              </a:rPr>
              <a:t>برنس يعني أمير</a:t>
            </a:r>
            <a:endParaRPr lang="en-LB" sz="72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6" name="برنس يعني أمير.mp3">
            <a:hlinkClick r:id="" action="ppaction://media"/>
            <a:extLst>
              <a:ext uri="{FF2B5EF4-FFF2-40B4-BE49-F238E27FC236}">
                <a16:creationId xmlns:a16="http://schemas.microsoft.com/office/drawing/2014/main" id="{C82FC268-FD61-625C-E313-92E80ED60F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64730" y="683586"/>
            <a:ext cx="8128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8D3896-90A6-7693-0B5B-B74F655EC2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1DA024-B1E0-64FD-F677-E4E6F6573A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3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79BABF2-C446-23FF-D59E-EB588FBF0608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0F93841-60B9-8263-94B3-E5C1A2706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002957" y="269422"/>
            <a:ext cx="783313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ﻟﻮ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ﺳﺎﻛﻦ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ﺑﺨﻴﻤﺔ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ﺳﺎﻛﻦ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ﺑﻘﺼﺮ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راﻛﺐ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ﺳﻴﺎرة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ﻓﺨﻤﺔ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اي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ﺑﺎص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ﻟﻠﻨﻘﻞ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BA0274-625B-D830-7DCF-E116523D6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CE93FA-581D-6D84-0EFB-64BE7AAEC7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62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5A9905-BEB1-4653-3816-4A518F3DF8DC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209F3E-42CB-46BD-352E-7F439986F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204657" y="323149"/>
            <a:ext cx="783313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Tajawal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ﻟﻮ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ﺑﻠﻌﺐ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ﺑﺎﻟﻨﺎدي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ﺑﺎﻟﺤﺎرة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ﻣﻊ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اﺻﺤﺎﺑﻲ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ﻛﻠﻨﺎ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ﻋﻨﺪه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واﺣﺪ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ﺣﺪ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اﺣﺴﻦ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اﻟﺘﺎﻧﻲ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5204D9-9F99-743C-1ACF-7A8649633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92E57D-2532-571A-560B-AB692A6E2A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56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E9A603-9C88-6FAE-7517-B48C50E1C7FE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E7AEEC-3792-F4AE-01E7-F12384671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718473-777B-9E2A-ECF1-9A74659F3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99811" y="1390528"/>
            <a:ext cx="7833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Tajawal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ﺑﺸﻜﻠﻲ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ﺑﻠﺒﺴﻲ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4794EF-4E74-CF1C-4C61-12BE7FB5FD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B3545E-FCFD-0D04-49D5-3EF20F33EB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66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21AA59-00BE-2F8E-D571-136B64ABDCA9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DF1758-C093-2A95-2F6A-5718FE33D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7B8660-21A0-67CE-876F-E355573BC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99811" y="1249379"/>
            <a:ext cx="7833136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Tajawal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ﺑﺄﻫﻠﻲ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ولا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ﺑﻐﻨﺎي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ﻓﻘﺮي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br>
              <a:rPr lang="ar-SA" sz="8000" dirty="0"/>
            </a:b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F937D3-066C-2369-A10E-A0B45C816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C9CDAE-936A-5B5F-DCDE-5277FB4E1E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64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9A6713D-2D09-98D5-3D25-AD3FF6D12968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00C1C-E3EA-7FEA-BA3D-B653192CA4DC}"/>
              </a:ext>
            </a:extLst>
          </p:cNvPr>
          <p:cNvSpPr txBox="1"/>
          <p:nvPr/>
        </p:nvSpPr>
        <p:spPr>
          <a:xfrm>
            <a:off x="4405781" y="96464"/>
            <a:ext cx="30274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</a:rPr>
              <a:t>ترحيب</a:t>
            </a:r>
            <a:endParaRPr lang="en-LB" sz="9600" dirty="0">
              <a:solidFill>
                <a:srgbClr val="F5A23A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0117A5-2D96-DABA-61C4-0761EAAFD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88CA94-CF1D-E802-A679-67B32AD61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548E65-62A4-93D2-B75F-A4875AA901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5ED232-0AFC-2FAD-2521-686D98B26F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3302" y="1609632"/>
            <a:ext cx="2536090" cy="42188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61D59E-49B9-0614-7CC5-758322EEFC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0478" y="1655488"/>
            <a:ext cx="2536090" cy="421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2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14DCA8-DC53-FBDE-C285-74F07E302B35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E00E6F-3E66-2CC3-91DD-0605E414D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03251" y="323149"/>
            <a:ext cx="683254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Tajawal" pitchFamily="2" charset="-78"/>
              </a:rPr>
              <a:t> 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قيمتي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ﺑﺎﻟﻬﻲ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اﻟﻠﻲ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ﻣﺎت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ﺑﺪاﻟﻲ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ﻏﻴﺮﻟﻲ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ﻛﻞ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اﺣﻮاﻟﻲ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وخلاﻧﻲ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ﻟﻴﻪ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76656C-E1E4-9F3B-C38B-DDA4BCE948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7528A1-A659-9338-B067-9B7BBD040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96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D8D4D7-EAA2-9901-5A6D-55D8D3DEE4A2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59E72F-528D-5432-069A-6F668BD45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53661" y="409862"/>
            <a:ext cx="683254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اﻧﺎ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ﻣﻘﺒﻮل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ﺑﻌﻴﻮﻧﻪ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وﻣﺤﺒﻮب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ﻛﺘﻴﺮ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ﻛﺘﻴﺮ</a:t>
            </a:r>
            <a:endParaRPr lang="ar-SA" sz="72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وﻣﻬﻤﺎ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ﻛﺎﻧﺖ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ﻇﺮوﻓﻲ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رح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اﺑﻘﻰ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واﺛﻖ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ﻓﻴﻪ</a:t>
            </a:r>
            <a:endParaRPr lang="en-LB" sz="72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C6BD7D-E511-BA17-1C02-E63243A78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B982C7-D060-1A67-0DFD-A8F0B6D6AD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93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E257FC-CA54-BE49-B54E-C38700C515AA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ADD710-BE6F-85A1-EA65-C2E810AEC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79726" y="574336"/>
            <a:ext cx="6832547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(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ﻳﻮم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ﻣﺎ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ﺳﻜﻦ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ﻗﻠﺒﻲ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ﻏﻴّﺮﻟﻲ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ﻛﻞ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ﻓﻜﺮي</a:t>
            </a:r>
            <a:endParaRPr lang="ar-SA" sz="72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/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اﻟﻤﻠﻚ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ﺳﻤﺎﻧﻲ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ﺑﺮﻧﺲ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ﻳﻌﻨﻲ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اﻣﻴﺮ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)٢</a:t>
            </a:r>
            <a:endParaRPr lang="en-LB" sz="72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95861C-AFB3-8E04-7DB1-1612D61998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94046D-DE62-9C4B-BAFA-DD06113DF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09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CF1902-2936-A3D2-B871-7A6576B13D2A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-278220" y="6704891"/>
            <a:ext cx="12860080" cy="1531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0760FF-BE8D-805F-5773-94C03B4C1062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633A18-42D5-B206-27A9-5C6B25A8E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21641" y="304993"/>
            <a:ext cx="714871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ﻟﻮ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ﻣﻬﻤﺎ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ﻛﺎن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ﻟﻮﻧﻲ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اﺑﻴﺾ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اﺳﻤﺮ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ﺷﻌﺮي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اﺳﻮد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وﻣﺠﻌﺪ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ﺳﺎﺑﻞ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واﺷﻘﺮ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F99C23-0088-9B59-3217-9BD47CF657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3EBE42-8D8D-8AE2-5F9E-BC735EB916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37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ADDEAC-9CE7-3071-FC18-EE6830784A8F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F1DB62-9633-CC51-15D7-946FC42EF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742962" y="323149"/>
            <a:ext cx="687176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ﺷﻜﻞ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وﺟﻬﻲ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ﻋﺎدي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ﻣﺘﻞ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اﻟﻘﻤﺮ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ﻋﻴﻮﻧﻲ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ﺳﻮد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ﺑﻨﻲ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ازرق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اﺧﻀﺮ</a:t>
            </a:r>
            <a:endParaRPr lang="en-LB" sz="8000" b="1" dirty="0">
              <a:solidFill>
                <a:srgbClr val="673D8B"/>
              </a:solidFill>
              <a:latin typeface="FF Yaseer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952677-BC12-A206-7257-EF18ADB5C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C6F41F-B014-2DED-4B81-383126CBB8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713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32C915-28D7-14B5-25AC-6159E90A6CCD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E1D5EF-2C32-E97E-BFDC-132F2E7C5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82C6FD-A8BE-27A8-81AB-8F9B6EFAE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99811" y="1263951"/>
            <a:ext cx="7833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Tajawal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ﺑﺸﻜﻠﻲ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ﺑﻠﺒﺴﻲ</a:t>
            </a:r>
            <a:endParaRPr lang="en-LB" sz="8000" b="1" dirty="0">
              <a:solidFill>
                <a:srgbClr val="673D8B"/>
              </a:solidFill>
              <a:latin typeface="FF Yaseer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3E45B9-E011-687E-0966-695E8156D1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7FF651-538B-8B23-A910-CF0B64DC60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0880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514D65-97E6-F007-5BA7-4F8739170165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F318D9-EB15-703D-D713-1C43A1FE8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BA9813-687C-6F50-B572-D43964D30B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79432" y="1362537"/>
            <a:ext cx="7833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Tajawal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ﺑﺄﻫﻠﻲ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ولا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ﺑﻐﻨﺎي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ﻓﻘﺮي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FBA7C1-E1E5-0B1C-6405-A57486D42E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023F09-358C-6954-52F5-E4E89633E7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436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FFC28A-D2FC-F516-65DE-7DFCDD485ADE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72D3C2-2E32-E77F-04A7-17A588E5B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64070" y="215799"/>
            <a:ext cx="714871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قيمتي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ﺑﺎﻟﻬﻲ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اﻟﻠﻲ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ﻣﺎت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ﺑﺪاﻟﻲ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ﻏﻴﺮﻟﻲ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ﻛﻞ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اﺣﻮاﻟﻲ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وخلاﻧﻲ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ﻟﻴﻪ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C6310F-884B-77B2-5F80-A5A6E3A463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E1F70F-5194-23DA-1DE3-6ADC0759F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583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48EC86-DD81-526A-EC54-B93D37E78172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D4F99C-6F3A-C36B-4099-81A692A45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42020" y="215799"/>
            <a:ext cx="714871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اﻧﺎ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ﻣﻘﺒﻮل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ﺑﻌﻴﻮﻧﻪ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وﻣﺤﺒﻮب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ﻛﺘﻴﺮ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ﻛﺘﻴﺮ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وﻣﻬﻤﺎ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ﻛﺎﻧﺖ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ﻇﺮوﻓﻲ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رح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اﺑﻘﻰ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واﺛﻖ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ﻓﻴﻪ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E6F817-F6C0-B3AF-18C7-23A8484C1D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15AFC7-56DA-D796-0BBD-E5AF8DAA43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315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4451E2-5C49-878D-23CC-A95D533F7441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5174A0-F9FF-8B1A-4BF2-742298A5C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21641" y="521229"/>
            <a:ext cx="7148717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(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ﻳﻮم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ﻣﺎ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ﺳﻜﻦ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ﻗﻠﺒﻲ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ﻏﻴّﺮﻟﻲ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ﻛﻞ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ﻓﻜﺮي</a:t>
            </a:r>
            <a:endParaRPr lang="ar-SA" sz="72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/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اﻟﻤﻠﻚ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ﺳﻤﺎﻧﻲ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ﺑﺮﻧﺲ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ﻳﻌﻨﻲ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اﻣﻴﺮ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)٢</a:t>
            </a:r>
            <a:endParaRPr lang="en-LB" sz="7200" b="1" dirty="0">
              <a:solidFill>
                <a:srgbClr val="673D8B"/>
              </a:solidFill>
              <a:latin typeface="FF Hekaya Light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6924BD-3B69-63C1-04E4-EB291591E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AA31C2-AE15-27AC-B7C9-B3F87B25A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58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DBFDAD1-D78A-A751-0D70-EFF6519EDD43}"/>
              </a:ext>
            </a:extLst>
          </p:cNvPr>
          <p:cNvSpPr/>
          <p:nvPr/>
        </p:nvSpPr>
        <p:spPr>
          <a:xfrm>
            <a:off x="0" y="188176"/>
            <a:ext cx="12357691" cy="572697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B05849-5C8F-414C-1953-DC055EEAB280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E04471-7B7D-9122-289F-56A0D0C94149}"/>
              </a:ext>
            </a:extLst>
          </p:cNvPr>
          <p:cNvSpPr txBox="1"/>
          <p:nvPr/>
        </p:nvSpPr>
        <p:spPr>
          <a:xfrm>
            <a:off x="2657110" y="1940358"/>
            <a:ext cx="6632526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457200" indent="-457200" algn="r" rtl="1" fontAlgn="base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SA" sz="2800" b="0" i="0" u="none" strike="noStrike" dirty="0">
                <a:solidFill>
                  <a:srgbClr val="673D8B"/>
                </a:solidFill>
                <a:effectLst/>
                <a:latin typeface="+mj-lt"/>
              </a:rPr>
              <a:t>احترام بعضنا البعض من خلال استخدام اللغة اللائقة والمشجعة.</a:t>
            </a:r>
          </a:p>
          <a:p>
            <a:pPr marL="457200" marR="457200" indent="-457200" algn="r" rtl="1" fontAlgn="base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SA" sz="2800" b="0" i="0" u="none" strike="noStrike" dirty="0">
                <a:solidFill>
                  <a:srgbClr val="673D8B"/>
                </a:solidFill>
                <a:effectLst/>
                <a:latin typeface="+mj-lt"/>
              </a:rPr>
              <a:t>احترام مساعدين الملك عندما يتكلمون ورفع الأيدي عند الرغبة في التحدث.</a:t>
            </a:r>
          </a:p>
          <a:p>
            <a:pPr marL="457200" marR="457200" indent="-457200" algn="r" rtl="1" fontAlgn="base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SA" sz="2800" b="0" i="0" u="none" strike="noStrike" dirty="0">
                <a:solidFill>
                  <a:srgbClr val="673D8B"/>
                </a:solidFill>
                <a:effectLst/>
                <a:latin typeface="+mj-lt"/>
              </a:rPr>
              <a:t>احترام القصر والمحافظة على نظافته.</a:t>
            </a:r>
          </a:p>
          <a:p>
            <a:pPr marL="457200" marR="457200" indent="-457200" algn="r" rtl="1" fontAlgn="base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SA" sz="2800" b="0" i="0" u="none" strike="noStrike" dirty="0">
                <a:solidFill>
                  <a:srgbClr val="673D8B"/>
                </a:solidFill>
                <a:effectLst/>
                <a:latin typeface="+mj-lt"/>
              </a:rPr>
              <a:t>احترام أملاك بعضنا البعض.</a:t>
            </a:r>
            <a:endParaRPr lang="en-US" sz="2800" b="0" i="0" u="none" strike="noStrike" dirty="0">
              <a:solidFill>
                <a:srgbClr val="673D8B"/>
              </a:solidFill>
              <a:effectLst/>
              <a:latin typeface="+mj-lt"/>
            </a:endParaRPr>
          </a:p>
          <a:p>
            <a:pPr marL="457200" marR="457200" indent="-457200" algn="r" rtl="1" fontAlgn="base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ar-SA" sz="2800" b="0" i="0" u="none" strike="noStrike" dirty="0">
                <a:solidFill>
                  <a:srgbClr val="673D8B"/>
                </a:solidFill>
                <a:effectLst/>
                <a:latin typeface="+mj-lt"/>
              </a:rPr>
              <a:t>تكوين صداقات جديدة والاستمتاع بالوقت.</a:t>
            </a:r>
            <a:endParaRPr lang="en-US" sz="28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D1B284-6A76-F12F-285A-8A9F70646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245AB1-F061-61F7-9340-7902189E3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1D99F9-9BA1-9372-669A-6FDA2FC974B6}"/>
              </a:ext>
            </a:extLst>
          </p:cNvPr>
          <p:cNvSpPr txBox="1"/>
          <p:nvPr/>
        </p:nvSpPr>
        <p:spPr>
          <a:xfrm>
            <a:off x="3502507" y="469653"/>
            <a:ext cx="494173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800" dirty="0">
                <a:solidFill>
                  <a:srgbClr val="F5A23A"/>
                </a:solidFill>
              </a:rPr>
              <a:t>التعليمات </a:t>
            </a:r>
            <a:endParaRPr lang="en-LB" sz="8800" dirty="0">
              <a:solidFill>
                <a:srgbClr val="F5A23A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56DF72-7825-4D6E-9488-BCCFE18B6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269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E7FEE2-4B37-E8F8-ADA8-D133598E5394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2FFA60-BB72-BC28-C0B2-5283826D5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308146" y="313198"/>
            <a:ext cx="788931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ﻟﻮ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ﻛﻞ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اﻟﻨﺎس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رﻓﻀﻮﻧﻲ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وﺑﺎﻟﺴﻮء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اﺗﻌﺎﻣﻠﺖ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لازم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اﺑﻘﻰ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ﻣﺘﺬﻛﺮ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اﻧﻪ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اﻟﻬﻲ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ﻣﺤﺐ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1E4C68-15F2-259E-4539-2201424C3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C7FA9B-38C4-657F-A09F-441E686F5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008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170316-EB3F-824B-9B39-E7506A21926F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9EAB98-A978-D339-A832-D43CDBED4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380018" y="188176"/>
            <a:ext cx="7597653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ﻫﻮ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اﻟﻠﻲ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ﺧﻠﻘﻨﻲ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وﻣﻦ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ﺑﻄﻦ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ﻣﺎﻣﺎ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ﻋﺎرﻓﻨﻲ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ﺻﻮرﻧﻲ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وﻛﺘﺐ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اﺳﻤﻲ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ﺑﺮﻧﺲ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ﻳﻌﻨﻲ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اﻣﻴﺮ</a:t>
            </a:r>
            <a:br>
              <a:rPr lang="ar-SA" sz="8000" dirty="0"/>
            </a:b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FCC382-634B-6299-AAF2-84726520DC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EEB76B-60F0-CB09-118A-54779597B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925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B505FA-2360-549D-0CAA-98352CA5D939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D9429A-1358-1830-1EFE-38360657C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4BA2A7-B84B-CD0B-ABB4-E185D7043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99811" y="1263951"/>
            <a:ext cx="7833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Tajawal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ﺑﺸﻜﻠﻲ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ﺑﻠﺒﺴﻲ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98EA28-39E7-3362-B551-E5CBDB42EC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2669A4-F537-9271-42D5-7E5E738C5E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802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F5AA26-249B-DA37-E7DE-6CBE3BFC3096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6D242C-0B09-E6EA-077E-89A795692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4AB013-D9CD-077B-8B4D-6EC07790C9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79432" y="1362537"/>
            <a:ext cx="7833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Tajawal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ﺑﺄﻫﻠﻲ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ولا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ﺑﻐﻨﺎي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ﻓﻘﺮي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C140A7-F687-5631-9D70-708F33FC8C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CBDDDA-D79C-6285-632C-E5000EF1C7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126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C994C2-8BBC-4BE6-EED2-54B46D540393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409C80-952B-6BD1-C2FB-14FB6D4F7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20675" y="313198"/>
            <a:ext cx="714871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قيمتي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ﺑﺎﻟﻬﻲ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اﻟﻠﻲ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ﻣﺎت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ﺑﺪاﻟﻲ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ﻏﻴﺮﻟﻲ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ﻛﻞ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اﺣﻮاﻟﻲ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وخلاﻧﻲ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ﻟﻴﻪ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C7542C-4BC9-21D2-84D9-E42CE6A863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FFB7A5-73C5-8FCA-176C-8C3C9C445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931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6B9977-8C3A-5C00-BA02-8E0DF3EC257C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910C39-C674-F377-BC6E-4F6EEC9A5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42020" y="215799"/>
            <a:ext cx="714871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اﻧﺎ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ﻣﻘﺒﻮل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ﺑﻌﻴﻮﻧﻪ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وﻣﺤﺒﻮب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ﻛﺘﻴﺮ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ﻛﺘﻴﺮ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وﻣﻬﻤﺎ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ﻛﺎﻧﺖ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ﻇﺮوﻓﻲ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رح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اﺑﻘﻰ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واﺛﻖ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ﻓﻴﻪ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A2A37D-867A-B8B3-E998-2436405D76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AF106E-ACF0-A52D-F043-8F2518342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1398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253D6D-1F46-D804-AE7B-6349C623D86F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1B719D-8549-9CFA-1E73-FCF82AFA7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42020" y="568020"/>
            <a:ext cx="7148717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(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ﻳﻮم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ﻣﺎ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ﺳﻜﻦ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ﻗﻠﺒﻲ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ﻏﻴّﺮﻟﻲ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ﻛﻞ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ﻓﻜﺮي</a:t>
            </a:r>
            <a:endParaRPr lang="ar-SA" sz="72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/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اﻟﻤﻠﻚ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ﺳﻤﺎﻧﻲ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ﺑﺮﻧﺲ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ﻳﻌﻨﻲ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اﻣﻴﺮ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)٢</a:t>
            </a:r>
            <a:endParaRPr lang="en-LB" sz="7200" b="1" dirty="0">
              <a:solidFill>
                <a:srgbClr val="673D8B"/>
              </a:solidFill>
              <a:latin typeface="FF Hekaya Light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B5910B-8539-030A-070B-5E5182777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D3AF7B-939D-6B89-8B4C-50712C5F40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45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4362384" y="409862"/>
            <a:ext cx="30274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  <a:cs typeface="FF Yaseer" pitchFamily="2" charset="-78"/>
              </a:rPr>
              <a:t>ترنيمة</a:t>
            </a:r>
            <a:endParaRPr lang="en-LB" sz="9600" dirty="0">
              <a:solidFill>
                <a:srgbClr val="F5A23A"/>
              </a:solidFill>
              <a:latin typeface="FF Yaseer" pitchFamily="2" charset="-78"/>
              <a:cs typeface="FF Yaseer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06CD85-9B54-6E0D-72D3-006054A89011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L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96881" y="1942022"/>
            <a:ext cx="76430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8000" b="1" i="0" u="none" strike="noStrike" dirty="0">
                <a:solidFill>
                  <a:srgbClr val="673D8B"/>
                </a:solidFill>
                <a:effectLst/>
                <a:latin typeface="Baloo Bhaijaan" panose="03080902040302020200" pitchFamily="66" charset="-78"/>
              </a:rPr>
              <a:t>أنا كثير مميّز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78EAF7-7E5B-C246-1E86-BC6192C53E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FCE2D5-935E-A4E7-BB82-C835E02C9C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0845" y="3216234"/>
            <a:ext cx="6096000" cy="2324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9B626B-2C24-4C09-3C2C-F917B2C86BC7}"/>
              </a:ext>
            </a:extLst>
          </p:cNvPr>
          <p:cNvSpPr txBox="1"/>
          <p:nvPr/>
        </p:nvSpPr>
        <p:spPr>
          <a:xfrm>
            <a:off x="4504638" y="521073"/>
            <a:ext cx="30274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</a:rPr>
              <a:t>ترنيمة</a:t>
            </a:r>
            <a:endParaRPr lang="en-LB" sz="9600" dirty="0">
              <a:solidFill>
                <a:srgbClr val="F5A23A"/>
              </a:solidFill>
              <a:latin typeface="FF Yaseer" pitchFamily="2" charset="-78"/>
            </a:endParaRPr>
          </a:p>
        </p:txBody>
      </p:sp>
      <p:pic>
        <p:nvPicPr>
          <p:cNvPr id="4" name="Prod-info-637915103277814573-أنا كتير مميّز.mp3">
            <a:hlinkClick r:id="" action="ppaction://media"/>
            <a:extLst>
              <a:ext uri="{FF2B5EF4-FFF2-40B4-BE49-F238E27FC236}">
                <a16:creationId xmlns:a16="http://schemas.microsoft.com/office/drawing/2014/main" id="{7D990E61-A330-67AE-C23C-E431072DFF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49584" y="603201"/>
            <a:ext cx="812800" cy="812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04B244-3760-1FEF-3019-9FDAE00DAD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7C09BD-1FE9-8755-6837-3C3359A228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7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CF1902-2936-A3D2-B871-7A6576B13D2A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-278220" y="6704891"/>
            <a:ext cx="12860080" cy="1531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C877E0-6368-6CF3-ABFE-A620F95D80E0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909928-0B41-5079-4C55-3BA687C59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768734" y="290652"/>
            <a:ext cx="6695290" cy="794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أنا كثير مميز بنظر الرب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هوي اللي خلقني بدقّة وبحب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br>
              <a:rPr lang="ar-SA" sz="8000" dirty="0"/>
            </a:br>
            <a:endParaRPr lang="en-LB" sz="8000" b="1" dirty="0">
              <a:solidFill>
                <a:srgbClr val="673D8B"/>
              </a:solidFill>
              <a:latin typeface="FF Hekaya Light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282B4B-3895-35C8-27D9-A8253DCCD3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08723B-ABD5-28B5-35EE-740CD4371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7780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392C42-C8FB-3C50-EBF5-177AC27B4C3D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E21E25-CDB6-CA38-F704-9F0FF1B38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284421" y="259121"/>
            <a:ext cx="7571029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بيعرف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كل أفكاري</a:t>
            </a:r>
            <a:endParaRPr lang="ar-SA" sz="72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وكل كلمة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علساني</a:t>
            </a:r>
            <a:endParaRPr lang="ar-SA" sz="72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ناطر غيّر دربي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وافتحلو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باب القلب</a:t>
            </a:r>
            <a:endParaRPr lang="en-LB" sz="7200" b="1" dirty="0">
              <a:solidFill>
                <a:srgbClr val="673D8B"/>
              </a:solidFill>
              <a:latin typeface="FF Hekaya Light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312B4E-51C3-6616-6F4D-9C4C0E632A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7D38C1-2360-421E-FCA0-23C4E2597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27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DBFDAD1-D78A-A751-0D70-EFF6519EDD43}"/>
              </a:ext>
            </a:extLst>
          </p:cNvPr>
          <p:cNvSpPr/>
          <p:nvPr/>
        </p:nvSpPr>
        <p:spPr>
          <a:xfrm>
            <a:off x="0" y="188176"/>
            <a:ext cx="12357691" cy="572697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B05849-5C8F-414C-1953-DC055EEAB280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D1B284-6A76-F12F-285A-8A9F70646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245AB1-F061-61F7-9340-7902189E3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56DF72-7825-4D6E-9488-BCCFE18B6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D6BB13-2441-32ED-91C2-5AA41D861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8332" y="226014"/>
            <a:ext cx="7772400" cy="549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532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AC2CD9-B917-D41E-815E-C640B79ACA36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BD3AA5-0CCF-5A85-7E41-85D2F7C98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339138" y="409862"/>
            <a:ext cx="7571029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ﻳﺴــــــــــــــــــﻮع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ﺑﻴﺤﺒﻨﻲ</a:t>
            </a:r>
            <a:endParaRPr lang="ar-SA" sz="72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ﻳﺴـــــــــــــﻮع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ﻋﺎرف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اﺳﻤﻲ</a:t>
            </a:r>
            <a:endParaRPr lang="ar-SA" sz="72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br>
              <a:rPr lang="ar-SA" sz="7200" dirty="0"/>
            </a:br>
            <a:endParaRPr lang="en-LB" sz="7200" b="1" dirty="0">
              <a:solidFill>
                <a:srgbClr val="673D8B"/>
              </a:solidFill>
              <a:latin typeface="FF Hekaya Light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F9821E-0531-37DF-A6F2-4955B60B9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B9518A-6FD0-8974-6BBF-E6631D3A9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087F77-7408-251B-B50D-DF52948EF6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338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AA41A0-67E9-F75D-CC87-DEDC346AEEB4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117A93-DB05-472F-DFAB-412F188FA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339138" y="747956"/>
            <a:ext cx="7571029" cy="794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ﻳﺴــــــــــــــــــﻮع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ﻏﻴﺮﻧﻲ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وﻋﺮﻓﻨﻲ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درب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اﻟﺤﻖ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br>
              <a:rPr lang="ar-SA" sz="8000" dirty="0"/>
            </a:br>
            <a:br>
              <a:rPr lang="ar-SA" sz="8000" dirty="0"/>
            </a:br>
            <a:endParaRPr lang="en-LB" sz="8000" b="1" dirty="0">
              <a:solidFill>
                <a:srgbClr val="673D8B"/>
              </a:solidFill>
              <a:latin typeface="FF Hekaya Light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A58E3D-98E7-11C0-1108-97E52039F1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4070" y="4718274"/>
            <a:ext cx="2524111" cy="9623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B09F22-F1D0-7757-62B1-E5FDDECDFB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F244AB-DA68-E20B-DE3D-532C166584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824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CF1902-2936-A3D2-B871-7A6576B13D2A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-278220" y="6704891"/>
            <a:ext cx="12860080" cy="1531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C877E0-6368-6CF3-ABFE-A620F95D80E0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909928-0B41-5079-4C55-3BA687C59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768734" y="290652"/>
            <a:ext cx="6695290" cy="794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أنا كثير مميز بنظر الرب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هوي اللي خلقني بدقّة وبحب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br>
              <a:rPr lang="ar-SA" sz="8000" dirty="0"/>
            </a:br>
            <a:endParaRPr lang="en-LB" sz="8000" b="1" dirty="0">
              <a:solidFill>
                <a:srgbClr val="673D8B"/>
              </a:solidFill>
              <a:latin typeface="FF Hekaya Light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282B4B-3895-35C8-27D9-A8253DCCD3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08723B-ABD5-28B5-35EE-740CD4371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250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392C42-C8FB-3C50-EBF5-177AC27B4C3D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E21E25-CDB6-CA38-F704-9F0FF1B38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284421" y="259121"/>
            <a:ext cx="7571029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بيعرف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كل أفكاري</a:t>
            </a:r>
            <a:endParaRPr lang="ar-SA" sz="72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وكل كلمة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علساني</a:t>
            </a:r>
            <a:endParaRPr lang="ar-SA" sz="72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ناطر غيّر دربي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وافتحلو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باب القلب</a:t>
            </a:r>
            <a:endParaRPr lang="en-LB" sz="7200" b="1" dirty="0">
              <a:solidFill>
                <a:srgbClr val="673D8B"/>
              </a:solidFill>
              <a:latin typeface="FF Hekaya Light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312B4E-51C3-6616-6F4D-9C4C0E632A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7D38C1-2360-421E-FCA0-23C4E2597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114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AC2CD9-B917-D41E-815E-C640B79ACA36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BD3AA5-0CCF-5A85-7E41-85D2F7C98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339138" y="409862"/>
            <a:ext cx="7571029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ﻳﺴــــــــــــــــــﻮع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ﺑﻴﺤﺒﻨﻲ</a:t>
            </a:r>
            <a:endParaRPr lang="ar-SA" sz="72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ﻳﺴـــــــــــــﻮع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ﻋﺎرف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اﺳﻤﻲ</a:t>
            </a:r>
            <a:endParaRPr lang="ar-SA" sz="72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br>
              <a:rPr lang="ar-SA" sz="7200" dirty="0"/>
            </a:br>
            <a:endParaRPr lang="en-LB" sz="7200" b="1" dirty="0">
              <a:solidFill>
                <a:srgbClr val="673D8B"/>
              </a:solidFill>
              <a:latin typeface="FF Hekaya Light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F9821E-0531-37DF-A6F2-4955B60B9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B9518A-6FD0-8974-6BBF-E6631D3A9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087F77-7408-251B-B50D-DF52948EF6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772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AA41A0-67E9-F75D-CC87-DEDC346AEEB4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117A93-DB05-472F-DFAB-412F188FA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339138" y="747956"/>
            <a:ext cx="7571029" cy="794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ﻳﺴــــــــــــــــــﻮع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ﻏﻴﺮﻧﻲ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وﻋﺮﻓﻨﻲ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درب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اﻟﺤﻖ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br>
              <a:rPr lang="ar-SA" sz="8000" dirty="0"/>
            </a:br>
            <a:br>
              <a:rPr lang="ar-SA" sz="8000" dirty="0"/>
            </a:br>
            <a:endParaRPr lang="en-LB" sz="8000" b="1" dirty="0">
              <a:solidFill>
                <a:srgbClr val="673D8B"/>
              </a:solidFill>
              <a:latin typeface="FF Hekaya Light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A58E3D-98E7-11C0-1108-97E52039F1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4070" y="4718274"/>
            <a:ext cx="2524111" cy="9623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B09F22-F1D0-7757-62B1-E5FDDECDFB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F244AB-DA68-E20B-DE3D-532C166584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142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AC2CD9-B917-D41E-815E-C640B79ACA36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BD3AA5-0CCF-5A85-7E41-85D2F7C98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339138" y="409862"/>
            <a:ext cx="7571029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ﻳﺴــــــــــــــــــﻮع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ﺑﻴﺤﺒﻨﻲ</a:t>
            </a:r>
            <a:endParaRPr lang="ar-SA" sz="72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ﻳﺴـــــــــــــﻮع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ﻋﺎرف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اﺳﻤﻲ</a:t>
            </a:r>
            <a:endParaRPr lang="ar-SA" sz="72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br>
              <a:rPr lang="ar-SA" sz="7200" dirty="0"/>
            </a:br>
            <a:endParaRPr lang="en-LB" sz="7200" b="1" dirty="0">
              <a:solidFill>
                <a:srgbClr val="673D8B"/>
              </a:solidFill>
              <a:latin typeface="FF Hekaya Light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F9821E-0531-37DF-A6F2-4955B60B9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B9518A-6FD0-8974-6BBF-E6631D3A9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087F77-7408-251B-B50D-DF52948EF6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4042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AA41A0-67E9-F75D-CC87-DEDC346AEEB4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117A93-DB05-472F-DFAB-412F188FA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339138" y="747956"/>
            <a:ext cx="7571029" cy="794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ﻳﺴــــــــــــــــــﻮع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ﻏﻴﺮﻧﻲ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وﻋﺮﻓﻨﻲ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درب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اﻟﺤﻖ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br>
              <a:rPr lang="ar-SA" sz="8000" dirty="0"/>
            </a:br>
            <a:br>
              <a:rPr lang="ar-SA" sz="8000" dirty="0"/>
            </a:br>
            <a:endParaRPr lang="en-LB" sz="8000" b="1" dirty="0">
              <a:solidFill>
                <a:srgbClr val="673D8B"/>
              </a:solidFill>
              <a:latin typeface="FF Hekaya Light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A58E3D-98E7-11C0-1108-97E52039F1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4070" y="4718274"/>
            <a:ext cx="2524111" cy="9623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B09F22-F1D0-7757-62B1-E5FDDECDFB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F244AB-DA68-E20B-DE3D-532C166584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549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3488375" y="345854"/>
            <a:ext cx="50347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  <a:cs typeface="FF Yaseer" pitchFamily="2" charset="-78"/>
              </a:rPr>
              <a:t>نشاط العَلَم</a:t>
            </a:r>
            <a:endParaRPr lang="en-LB" sz="9600" dirty="0">
              <a:solidFill>
                <a:srgbClr val="F5A23A"/>
              </a:solidFill>
              <a:latin typeface="FF Yaseer" pitchFamily="2" charset="-78"/>
              <a:cs typeface="FF Yaseer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129362-25CA-C0C2-F205-DBBDBECC65A2}"/>
              </a:ext>
            </a:extLst>
          </p:cNvPr>
          <p:cNvSpPr/>
          <p:nvPr/>
        </p:nvSpPr>
        <p:spPr>
          <a:xfrm>
            <a:off x="0" y="153109"/>
            <a:ext cx="12357691" cy="5615071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086BC4-22DF-644A-570B-E3E5925DE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1326" y="5768180"/>
            <a:ext cx="13339011" cy="10898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82E9CF-947B-D4DC-B3FA-A0910AE556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767" y="1470129"/>
            <a:ext cx="4238981" cy="3020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C192C7-1784-DBDF-BAB1-1E5140C8CB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1249" y="3787405"/>
            <a:ext cx="2769019" cy="19790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B1499B5-0D15-FAAF-28B4-33B637750C94}"/>
              </a:ext>
            </a:extLst>
          </p:cNvPr>
          <p:cNvSpPr txBox="1"/>
          <p:nvPr/>
        </p:nvSpPr>
        <p:spPr>
          <a:xfrm>
            <a:off x="3411873" y="267762"/>
            <a:ext cx="50347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</a:rPr>
              <a:t>نشاط العَلَم</a:t>
            </a:r>
            <a:endParaRPr lang="en-LB" sz="9600" dirty="0">
              <a:solidFill>
                <a:srgbClr val="F5A23A"/>
              </a:solidFill>
              <a:latin typeface="FF Yaseer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105299-B331-560C-D486-E54656149B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E6DAE3-FDD0-4A17-9734-58B97A86FF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103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25F9D3-A326-2BF1-14A7-C2C06EC88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7" y="0"/>
            <a:ext cx="1217354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B727CE-A7FF-90B4-F1B0-C3B7E632A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2775" y="512955"/>
            <a:ext cx="443652" cy="98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24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DBFDAD1-D78A-A751-0D70-EFF6519EDD43}"/>
              </a:ext>
            </a:extLst>
          </p:cNvPr>
          <p:cNvSpPr/>
          <p:nvPr/>
        </p:nvSpPr>
        <p:spPr>
          <a:xfrm>
            <a:off x="0" y="188176"/>
            <a:ext cx="12357691" cy="572697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B05849-5C8F-414C-1953-DC055EEAB280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D1B284-6A76-F12F-285A-8A9F70646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245AB1-F061-61F7-9340-7902189E3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56DF72-7825-4D6E-9488-BCCFE18B6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92BD81-6CBB-69F2-544E-8C05906540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2645" y="226014"/>
            <a:ext cx="7772400" cy="549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005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CF1902-2936-A3D2-B871-7A6576B13D2A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-278220" y="6704891"/>
            <a:ext cx="12860080" cy="15310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E258CE-8CA1-0703-5E9D-06A6B395D99D}"/>
              </a:ext>
            </a:extLst>
          </p:cNvPr>
          <p:cNvSpPr/>
          <p:nvPr/>
        </p:nvSpPr>
        <p:spPr>
          <a:xfrm>
            <a:off x="-34685" y="188176"/>
            <a:ext cx="12357691" cy="5600842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942B8C-8DCA-6D13-2641-4671E026B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33" y="5622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A4AEE2-F26B-653A-4147-C1BE09AD0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3132" y="5622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8D8F65-276A-DCC9-3E2F-12A8D7814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0850" y="560493"/>
            <a:ext cx="3751956" cy="53593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291253-A852-70A2-D93B-A8E29703BF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40975" y="5767471"/>
            <a:ext cx="13339011" cy="10898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ED915C-AFC2-C235-BC3F-F99B72E6C2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807" y="1955114"/>
            <a:ext cx="2610335" cy="43423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5A6D51-B16F-A0B5-B88E-FCF552AE38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51776" y="1969988"/>
            <a:ext cx="2610335" cy="43423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3815648" y="4316491"/>
            <a:ext cx="503476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800" dirty="0">
                <a:solidFill>
                  <a:schemeClr val="bg1"/>
                </a:solidFill>
                <a:latin typeface="FF Yaseer" pitchFamily="2" charset="-78"/>
              </a:rPr>
              <a:t>القصّة</a:t>
            </a:r>
            <a:endParaRPr lang="en-LB" sz="8800" dirty="0">
              <a:solidFill>
                <a:schemeClr val="bg1"/>
              </a:solidFill>
              <a:latin typeface="FF Yasee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734273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3798946" y="333229"/>
            <a:ext cx="41506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  <a:cs typeface="FF Yaseer" pitchFamily="2" charset="-78"/>
              </a:rPr>
              <a:t>آية الحفظ</a:t>
            </a:r>
            <a:endParaRPr lang="en-LB" sz="9600" dirty="0">
              <a:solidFill>
                <a:srgbClr val="F5A23A"/>
              </a:solidFill>
              <a:latin typeface="FF Yaseer" pitchFamily="2" charset="-78"/>
              <a:cs typeface="FF Yaseer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CE8C01-06AA-C97E-A06D-7DB958F527C3}"/>
              </a:ext>
            </a:extLst>
          </p:cNvPr>
          <p:cNvSpPr/>
          <p:nvPr/>
        </p:nvSpPr>
        <p:spPr>
          <a:xfrm>
            <a:off x="0" y="153109"/>
            <a:ext cx="12357691" cy="5615071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L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216056-2991-5996-FBF2-3EDFA2A0ECEF}"/>
              </a:ext>
            </a:extLst>
          </p:cNvPr>
          <p:cNvSpPr txBox="1"/>
          <p:nvPr/>
        </p:nvSpPr>
        <p:spPr>
          <a:xfrm>
            <a:off x="3994595" y="312134"/>
            <a:ext cx="41506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</a:rPr>
              <a:t>آية الحفظ</a:t>
            </a:r>
            <a:endParaRPr lang="en-LB" sz="9600" dirty="0">
              <a:solidFill>
                <a:srgbClr val="F5A23A"/>
              </a:solidFill>
              <a:latin typeface="FF Yaseer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5C00C9-09EF-2C78-0DBE-B58BDE4B6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5220" y="5768180"/>
            <a:ext cx="13339011" cy="10898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E8A61B-740F-7D7C-D379-0EDE7076A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5054" y="1423183"/>
            <a:ext cx="8092641" cy="39840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3531811" y="2312664"/>
            <a:ext cx="516913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algn="ctr" rtl="1">
              <a:spcBef>
                <a:spcPts val="0"/>
              </a:spcBef>
              <a:spcAft>
                <a:spcPts val="0"/>
              </a:spcAft>
            </a:pPr>
            <a:r>
              <a:rPr lang="ar-SA" sz="36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أَحْمَدُكَ مِنْ أَجْلِ أَنِّي قَدِ امْتَزْتُ عَجَبًا. عَجِيبَةٌ هِيَ أَعْمَالُكَ، وَنَفْسِي تَعْرِفُ ذلِكَ يَقِينًا.</a:t>
            </a:r>
            <a:endParaRPr lang="en-US" sz="3600" b="0" i="0" u="none" strike="noStrike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marL="228600" algn="ctr" rtl="1">
              <a:spcBef>
                <a:spcPts val="0"/>
              </a:spcBef>
              <a:spcAft>
                <a:spcPts val="0"/>
              </a:spcAft>
            </a:pPr>
            <a:r>
              <a:rPr lang="ar-SA" sz="36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مزمور ١٤:١٣٩  </a:t>
            </a:r>
            <a:endParaRPr lang="ar-SA" sz="36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br>
              <a:rPr lang="ar-SA" sz="2800" b="0" dirty="0">
                <a:solidFill>
                  <a:srgbClr val="673D8B"/>
                </a:solidFill>
                <a:effectLst/>
                <a:latin typeface="FF Yaseer" pitchFamily="2" charset="-78"/>
              </a:rPr>
            </a:br>
            <a:endParaRPr lang="en-LB" sz="2800" dirty="0">
              <a:solidFill>
                <a:srgbClr val="673D8B"/>
              </a:solidFill>
              <a:latin typeface="FF Yaseer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697AEE-95F3-753E-8F01-909B195157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F5F8E7-9F35-9E4F-E9D9-27BB0B6FDA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062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3800790" y="1530322"/>
            <a:ext cx="41506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  <a:cs typeface="FF Yaseer" pitchFamily="2" charset="-78"/>
              </a:rPr>
              <a:t>لعبة</a:t>
            </a:r>
            <a:endParaRPr lang="en-LB" sz="9600" dirty="0">
              <a:solidFill>
                <a:srgbClr val="F5A23A"/>
              </a:solidFill>
              <a:latin typeface="FF Yaseer" pitchFamily="2" charset="-78"/>
              <a:cs typeface="FF Yaseer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2EBDFC-5A65-E461-4FF4-6A6DF07E29D1}"/>
              </a:ext>
            </a:extLst>
          </p:cNvPr>
          <p:cNvSpPr/>
          <p:nvPr/>
        </p:nvSpPr>
        <p:spPr>
          <a:xfrm>
            <a:off x="0" y="188176"/>
            <a:ext cx="12357691" cy="5604699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466A3F-90CC-2625-02D4-D1C2883259BD}"/>
              </a:ext>
            </a:extLst>
          </p:cNvPr>
          <p:cNvSpPr txBox="1"/>
          <p:nvPr/>
        </p:nvSpPr>
        <p:spPr>
          <a:xfrm>
            <a:off x="3643327" y="457356"/>
            <a:ext cx="41506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</a:rPr>
              <a:t>لعبة</a:t>
            </a:r>
            <a:endParaRPr lang="en-LB" sz="9600" dirty="0">
              <a:solidFill>
                <a:srgbClr val="F5A23A"/>
              </a:solidFill>
              <a:latin typeface="FF Yaseer" pitchFamily="2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AB6720-0B7C-52C0-F239-F7FAFE76E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377" y="579287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7E3F9E-9442-4C9D-4B57-97782F7FC406}"/>
              </a:ext>
            </a:extLst>
          </p:cNvPr>
          <p:cNvSpPr txBox="1"/>
          <p:nvPr/>
        </p:nvSpPr>
        <p:spPr>
          <a:xfrm>
            <a:off x="4665824" y="1846179"/>
            <a:ext cx="2318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spcBef>
                <a:spcPts val="1400"/>
              </a:spcBef>
              <a:spcAft>
                <a:spcPts val="0"/>
              </a:spcAft>
            </a:pPr>
            <a:r>
              <a:rPr lang="ar-SA" sz="2800" b="1" i="0" u="none" strike="noStrike" dirty="0">
                <a:solidFill>
                  <a:srgbClr val="673D8B"/>
                </a:solidFill>
                <a:effectLst/>
              </a:rPr>
              <a:t>حماية الملك/الملكة</a:t>
            </a:r>
            <a:endParaRPr lang="ar-SA" sz="2800" b="1" dirty="0">
              <a:solidFill>
                <a:srgbClr val="673D8B"/>
              </a:solidFill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47C1E-FCB1-C549-8BBD-3CD3D3D3CF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3327" y="2342873"/>
            <a:ext cx="4765622" cy="4765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2A8697-4CE1-4EE9-27AB-62577A7AC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9658E2-13F9-1C3A-2790-F5819A61C7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666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208A29-A505-5061-F98A-E6508D10D874}"/>
              </a:ext>
            </a:extLst>
          </p:cNvPr>
          <p:cNvSpPr/>
          <p:nvPr/>
        </p:nvSpPr>
        <p:spPr>
          <a:xfrm>
            <a:off x="0" y="153109"/>
            <a:ext cx="12357691" cy="5706539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19D648-DD15-4508-7B0F-427DED420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9278" y="5827686"/>
            <a:ext cx="13339011" cy="1089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458998-7922-F544-C029-57C510665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9754" y="1449890"/>
            <a:ext cx="4550054" cy="381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56F445-5AE6-B780-B8E2-F68D514842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9330" y="968818"/>
            <a:ext cx="3034519" cy="50480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F62919-F416-9EDC-54D0-E91BC99507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442449" y="1458449"/>
            <a:ext cx="4550054" cy="38126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76B130-6E46-ED63-A1E0-C144F919E6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038187" y="998352"/>
            <a:ext cx="3034520" cy="50480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8675028" y="2078919"/>
            <a:ext cx="32262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dirty="0">
                <a:solidFill>
                  <a:srgbClr val="F5A23A"/>
                </a:solidFill>
                <a:latin typeface="FF Yaseer" pitchFamily="2" charset="-78"/>
              </a:rPr>
              <a:t>نادي الفتيات</a:t>
            </a:r>
            <a:endParaRPr lang="en-LB" sz="8000" dirty="0">
              <a:solidFill>
                <a:srgbClr val="F5A23A"/>
              </a:solidFill>
              <a:latin typeface="FF Yaseer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EC4573-1ECE-E1A1-97C0-B9CA92CAB5B6}"/>
              </a:ext>
            </a:extLst>
          </p:cNvPr>
          <p:cNvSpPr txBox="1"/>
          <p:nvPr/>
        </p:nvSpPr>
        <p:spPr>
          <a:xfrm>
            <a:off x="205711" y="1898409"/>
            <a:ext cx="32262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dirty="0">
                <a:solidFill>
                  <a:srgbClr val="F5A23A"/>
                </a:solidFill>
                <a:latin typeface="FF Yaseer" pitchFamily="2" charset="-78"/>
              </a:rPr>
              <a:t>نادي الفتيان</a:t>
            </a:r>
            <a:endParaRPr lang="en-LB" sz="8000" dirty="0">
              <a:solidFill>
                <a:srgbClr val="F5A23A"/>
              </a:solidFill>
              <a:latin typeface="FF Yasee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76702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2B59D92-B64F-1317-1E89-55E04AC85F0A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7F2EBF-29FF-8F20-EBBE-62558D6EE2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4362384" y="409862"/>
            <a:ext cx="30274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</a:rPr>
              <a:t>ترنيمة</a:t>
            </a:r>
            <a:endParaRPr lang="en-LB" sz="9600" dirty="0">
              <a:solidFill>
                <a:srgbClr val="F5A23A"/>
              </a:solidFill>
              <a:latin typeface="FF Yaseer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054625" y="1958794"/>
            <a:ext cx="76430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7200" b="1" dirty="0">
                <a:solidFill>
                  <a:srgbClr val="673D8B"/>
                </a:solidFill>
              </a:rPr>
              <a:t>ملوك وملكات</a:t>
            </a:r>
            <a:endParaRPr lang="en-LB" sz="7200" b="1" dirty="0">
              <a:solidFill>
                <a:srgbClr val="673D8B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F9FFB3-3145-0654-8C27-2B66CD0FC3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3378" y="2875333"/>
            <a:ext cx="6096000" cy="2324100"/>
          </a:xfrm>
          <a:prstGeom prst="rect">
            <a:avLst/>
          </a:prstGeom>
        </p:spPr>
      </p:pic>
      <p:pic>
        <p:nvPicPr>
          <p:cNvPr id="6" name="Ebn l Malek Day 1 Pt. 2.mp3">
            <a:hlinkClick r:id="" action="ppaction://media"/>
            <a:extLst>
              <a:ext uri="{FF2B5EF4-FFF2-40B4-BE49-F238E27FC236}">
                <a16:creationId xmlns:a16="http://schemas.microsoft.com/office/drawing/2014/main" id="{FE527809-B29B-797D-580C-DBCF70D2F0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87157" y="633018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D64A98-E389-0F97-12C3-B33375AEA4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6656FC-F653-0EA2-29C8-DBCC003F0A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4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08714" y="1224472"/>
            <a:ext cx="69224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انا </a:t>
            </a:r>
            <a:r>
              <a:rPr lang="ar-SA" sz="88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إبن</a:t>
            </a: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الملك </a:t>
            </a:r>
            <a:endParaRPr lang="ar-SA" sz="88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انا بنت الملك</a:t>
            </a:r>
            <a:endParaRPr lang="en-LB" sz="8800" b="1" dirty="0">
              <a:solidFill>
                <a:srgbClr val="673D8B"/>
              </a:solidFill>
              <a:latin typeface="FF Yaseer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0307CC-6EE4-F68E-1489-89055A4075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C53738-F69E-E925-1D74-E887F9818B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220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498371-0757-348B-8EF7-2FF7F5A36B8A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1EC0BD-92B4-8676-5A8E-740D39CF4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1990" y="4518777"/>
            <a:ext cx="2524111" cy="9623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DEA617-D9D7-14AA-E2D7-071337EBA2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14909" y="426122"/>
            <a:ext cx="69224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الله حبني وميّزني </a:t>
            </a:r>
            <a:endParaRPr lang="ar-SA" sz="88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علّمني ورفعني </a:t>
            </a:r>
            <a:endParaRPr lang="ar-SA" sz="88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وعطاني قيمة فيه</a:t>
            </a:r>
            <a:endParaRPr lang="en-LB" sz="88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877A36-CFF7-FC0B-4764-2E64BC935E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94C45A-B132-6BB4-DB72-B5B6DAB8A8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834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D2415D-75C7-C5AF-CE35-2B2BC71B1A61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03B723-9F6D-6848-D14E-5DF88311C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D3D986-1976-0D31-7295-8F99181C94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08714" y="1224472"/>
            <a:ext cx="69224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انا بنت الملك </a:t>
            </a:r>
            <a:endParaRPr lang="ar-SA" sz="88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انا ابن الملك</a:t>
            </a:r>
            <a:endParaRPr lang="en-LB" sz="8800" b="1" dirty="0">
              <a:solidFill>
                <a:srgbClr val="673D8B"/>
              </a:solidFill>
              <a:latin typeface="FF Yaseer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71AEE2-EAB1-5F3E-7176-92E7112E2A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0C25DA-FD7E-73CF-F827-A5A47FBAA9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13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E58F94-1605-C654-1A2D-795F8A000F95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0DB53B-693A-45C2-F241-CEE2AC72A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5267" y="4449587"/>
            <a:ext cx="2524111" cy="9623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BB54DF-2CDF-456D-7693-40C8B4EAD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1207454" y="610136"/>
            <a:ext cx="93373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مليان قوّة وشجاعة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ايمان وبداعة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وكتير محبوب كتير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63B37-AF7F-9F00-3E5D-BB8581C57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BBE3BF-45F9-43BF-5596-9FA087D15E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423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C37D79-6676-F97D-385E-35F028AC4B8E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470AE3-9F52-CB03-8A6B-2D874768F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4926" y="4615125"/>
            <a:ext cx="2524111" cy="9623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E017C7-B250-949F-225C-8195172663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278977" y="829473"/>
            <a:ext cx="74592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بدي كون مثل داود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ما بخاف من جليات ولا من اسود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5D4CAA-80A1-0E23-3702-2C053A6AD4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290A56-4B3C-227F-7FE8-6ADC84857A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33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DBFDAD1-D78A-A751-0D70-EFF6519EDD43}"/>
              </a:ext>
            </a:extLst>
          </p:cNvPr>
          <p:cNvSpPr/>
          <p:nvPr/>
        </p:nvSpPr>
        <p:spPr>
          <a:xfrm>
            <a:off x="0" y="188176"/>
            <a:ext cx="12357691" cy="572697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B05849-5C8F-414C-1953-DC055EEAB280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D1B284-6A76-F12F-285A-8A9F70646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245AB1-F061-61F7-9340-7902189E3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56DF72-7825-4D6E-9488-BCCFE18B6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975687-C9B5-FC71-7337-C2D21BAB6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188176"/>
            <a:ext cx="7772400" cy="549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389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027FDE-6514-C0B8-7DCD-1A29A28BE6F8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EDFD3A-E956-8AD1-547E-3108C0AC2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8FDAF0-D905-44B2-9F87-49ECF41F62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90319" y="1075341"/>
            <a:ext cx="714794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شجاع وفخور بإنّي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ملك حسب قلب يسوع 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br>
              <a:rPr lang="ar-SA" sz="8000" dirty="0"/>
            </a:b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6F1496-8C1D-7F15-8A05-85D03F8FB4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91A8C3-B0D9-9B57-5A1F-69A074758E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219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A25877-1C45-12D3-60AA-35DA5865718A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2CC6A4-9FDA-43A1-4803-85DD139D1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ED83CC-65CA-43EA-37E8-45D9838707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08714" y="1224472"/>
            <a:ext cx="69224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انا بنت الملك </a:t>
            </a:r>
            <a:endParaRPr lang="ar-SA" sz="88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انا ابن الملك</a:t>
            </a:r>
            <a:endParaRPr lang="en-LB" sz="8800" b="1" dirty="0">
              <a:solidFill>
                <a:srgbClr val="673D8B"/>
              </a:solidFill>
              <a:latin typeface="FF Yaseer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8ED54F-E83A-8547-1559-BD99ADC5CE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73D663-C22B-7293-C17B-BFA954D15A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755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A2D66A-F367-910A-9D44-A53A49F51B09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8E6C7-FA0E-8877-67DA-E42978727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1991" y="4578017"/>
            <a:ext cx="2524111" cy="9623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1E765C-3DBB-6C03-E380-8658C0AD0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1207454" y="610136"/>
            <a:ext cx="93373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مليان قوّة وشجاعة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ايمان وبداعة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وكتير محبوب كتير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A35F10-4BC1-55C6-A544-20B71F87E4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B169F1-44B4-1834-B672-176C6F3218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8513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0B5E0B-0CAE-81CD-EFBE-40E8EE01DF76}"/>
              </a:ext>
            </a:extLst>
          </p:cNvPr>
          <p:cNvSpPr/>
          <p:nvPr/>
        </p:nvSpPr>
        <p:spPr>
          <a:xfrm>
            <a:off x="0" y="182824"/>
            <a:ext cx="12357691" cy="5585356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L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006CC3-500D-266F-C1EA-35E44CD16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25180" y="5768180"/>
            <a:ext cx="13339011" cy="10898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28236A-EF24-30A9-CAA4-8F82EA8424A1}"/>
              </a:ext>
            </a:extLst>
          </p:cNvPr>
          <p:cNvSpPr txBox="1"/>
          <p:nvPr/>
        </p:nvSpPr>
        <p:spPr>
          <a:xfrm>
            <a:off x="3878468" y="280785"/>
            <a:ext cx="44350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dirty="0">
                <a:solidFill>
                  <a:srgbClr val="F5A23A"/>
                </a:solidFill>
                <a:latin typeface="FF Yaseer" pitchFamily="2" charset="-78"/>
              </a:rPr>
              <a:t>فقرة المفاتيح</a:t>
            </a:r>
            <a:endParaRPr lang="en-LB" sz="8000" dirty="0">
              <a:solidFill>
                <a:srgbClr val="F5A23A"/>
              </a:solidFill>
              <a:latin typeface="FF Yaseer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524389-7FA9-9E6F-DE0D-19EE7268F9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318" y="1266680"/>
            <a:ext cx="5163297" cy="43246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DA9AD3-FEF8-3BC9-7019-43A4292352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7DC314-A24A-0D2E-60C6-9FB8F78804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747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25F9D3-A326-2BF1-14A7-C2C06EC88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7" y="0"/>
            <a:ext cx="1217354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B727CE-A7FF-90B4-F1B0-C3B7E632A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7757" y="512955"/>
            <a:ext cx="443652" cy="98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08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176CFF-6E10-448E-30B0-2E9366B3A292}"/>
              </a:ext>
            </a:extLst>
          </p:cNvPr>
          <p:cNvSpPr/>
          <p:nvPr/>
        </p:nvSpPr>
        <p:spPr>
          <a:xfrm>
            <a:off x="0" y="153109"/>
            <a:ext cx="12357691" cy="569032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B695F9-D400-ED43-11D7-F3293DDE3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28581" y="5858304"/>
            <a:ext cx="13339011" cy="10898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E2D176-EAA4-FBE6-E822-D67EFC2B6C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0590" y="1817588"/>
            <a:ext cx="2610335" cy="4342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7078C3-72B4-3328-0652-4715939A52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54117" y="1802713"/>
            <a:ext cx="2610335" cy="43423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2126204" y="381207"/>
            <a:ext cx="78874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dirty="0">
                <a:solidFill>
                  <a:srgbClr val="F5A23A"/>
                </a:solidFill>
                <a:latin typeface="FF Yaseer" pitchFamily="2" charset="-78"/>
              </a:rPr>
              <a:t>نراكم في المرة القادمة</a:t>
            </a:r>
            <a:endParaRPr lang="en-LB" sz="8000" dirty="0">
              <a:solidFill>
                <a:srgbClr val="F5A23A"/>
              </a:solidFill>
              <a:latin typeface="FF Yaseer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172DA5-793E-12EE-0F50-D689104EFD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CF23F7-9620-3879-EC27-9508047AB0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35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8CE013-B798-EDB9-B799-EE6AA2CFE51F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L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9C45D9-CDCD-2AA1-3F74-5087A77A6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B05849-5C8F-414C-1953-DC055EEAB280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F4645E-5899-9CFD-485A-18908FC74838}"/>
              </a:ext>
            </a:extLst>
          </p:cNvPr>
          <p:cNvSpPr txBox="1"/>
          <p:nvPr/>
        </p:nvSpPr>
        <p:spPr>
          <a:xfrm>
            <a:off x="4028545" y="1473200"/>
            <a:ext cx="3781960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2500" b="1" dirty="0">
                <a:solidFill>
                  <a:srgbClr val="F5A23A"/>
                </a:solidFill>
              </a:rPr>
              <a:t>لعبة</a:t>
            </a:r>
            <a:endParaRPr lang="en-LB" sz="12500" b="1" dirty="0">
              <a:solidFill>
                <a:srgbClr val="F5A23A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0AEDD5-4E9F-3042-EFEB-0FE826B0FCBF}"/>
              </a:ext>
            </a:extLst>
          </p:cNvPr>
          <p:cNvSpPr txBox="1"/>
          <p:nvPr/>
        </p:nvSpPr>
        <p:spPr>
          <a:xfrm>
            <a:off x="4310673" y="3416540"/>
            <a:ext cx="3338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600" b="1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"خمّن مساعد الملك"</a:t>
            </a:r>
            <a:endParaRPr lang="en-US" sz="3600" b="1" dirty="0">
              <a:solidFill>
                <a:srgbClr val="673D8B"/>
              </a:solidFill>
              <a:latin typeface="FF Yaseer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F941E6-2440-A130-60E6-47D685628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3728" y="1171534"/>
            <a:ext cx="1536700" cy="436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6D6196-5BB2-5CFD-C4AF-1E5FCC04F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6788" y="1473200"/>
            <a:ext cx="1092200" cy="4140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EBF7F2-8C6D-41CA-550A-798DA3A1FD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D648F0-3376-EB67-F766-CFE247116A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441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B05849-5C8F-414C-1953-DC055EEAB280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F4645E-5899-9CFD-485A-18908FC74838}"/>
              </a:ext>
            </a:extLst>
          </p:cNvPr>
          <p:cNvSpPr txBox="1"/>
          <p:nvPr/>
        </p:nvSpPr>
        <p:spPr>
          <a:xfrm>
            <a:off x="3985149" y="1328746"/>
            <a:ext cx="378196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5000" dirty="0">
                <a:solidFill>
                  <a:srgbClr val="F5A23A"/>
                </a:solidFill>
                <a:latin typeface="FF Yaseer Solid" pitchFamily="2" charset="-78"/>
                <a:cs typeface="FF Yaseer Solid" pitchFamily="2" charset="-78"/>
              </a:rPr>
              <a:t>لعبة</a:t>
            </a:r>
            <a:endParaRPr lang="en-LB" sz="15000" dirty="0">
              <a:solidFill>
                <a:srgbClr val="F5A23A"/>
              </a:solidFill>
              <a:latin typeface="FF Yaseer Solid" pitchFamily="2" charset="-78"/>
              <a:cs typeface="FF Yaseer Solid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BDF6BE-C8ED-F902-33A1-5FC9B018B8D7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8C609D-91E8-3869-C6EB-2570C41DD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0AEDD5-4E9F-3042-EFEB-0FE826B0FCBF}"/>
              </a:ext>
            </a:extLst>
          </p:cNvPr>
          <p:cNvSpPr txBox="1"/>
          <p:nvPr/>
        </p:nvSpPr>
        <p:spPr>
          <a:xfrm>
            <a:off x="3985149" y="3311885"/>
            <a:ext cx="4652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600" b="1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"تكوين الصداقات السريعة"</a:t>
            </a:r>
            <a:endParaRPr lang="en-US" sz="3600" dirty="0">
              <a:solidFill>
                <a:srgbClr val="673D8B"/>
              </a:solidFill>
              <a:latin typeface="FF Yaseer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709D32-053E-56EE-CAD2-F86E6472362B}"/>
              </a:ext>
            </a:extLst>
          </p:cNvPr>
          <p:cNvSpPr txBox="1"/>
          <p:nvPr/>
        </p:nvSpPr>
        <p:spPr>
          <a:xfrm>
            <a:off x="4205020" y="1328746"/>
            <a:ext cx="378196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5000" dirty="0">
                <a:solidFill>
                  <a:srgbClr val="F5A23A"/>
                </a:solidFill>
                <a:cs typeface="+mj-cs"/>
              </a:rPr>
              <a:t>لعبة</a:t>
            </a:r>
            <a:endParaRPr lang="en-LB" sz="15000" dirty="0">
              <a:solidFill>
                <a:srgbClr val="F5A23A"/>
              </a:solidFill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BFBCD3-8237-4DF6-5B6E-6626905AC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1235" y="3311885"/>
            <a:ext cx="2379497" cy="28062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31EFE4-26FC-69C2-8E0C-125C5A1F71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4678" y="3311885"/>
            <a:ext cx="2303957" cy="28062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8C6128-5864-2EBD-CC25-28E2DBE9D7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B9A7B2-CD7D-D77D-C6A0-C0BB70BFA6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11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77BE82-8457-BBC2-6AC2-3FF6727AB582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EA5785-8D62-4B63-5C1C-C1CB292A8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B05849-5C8F-414C-1953-DC055EEAB280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F4645E-5899-9CFD-485A-18908FC74838}"/>
              </a:ext>
            </a:extLst>
          </p:cNvPr>
          <p:cNvSpPr txBox="1"/>
          <p:nvPr/>
        </p:nvSpPr>
        <p:spPr>
          <a:xfrm>
            <a:off x="4065326" y="1430615"/>
            <a:ext cx="378196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5000" dirty="0">
                <a:solidFill>
                  <a:srgbClr val="F5A23A"/>
                </a:solidFill>
                <a:latin typeface="FF Yaseer Solid" pitchFamily="2" charset="-78"/>
                <a:cs typeface="+mj-cs"/>
              </a:rPr>
              <a:t>لعبة</a:t>
            </a:r>
            <a:endParaRPr lang="en-LB" sz="15000" dirty="0">
              <a:solidFill>
                <a:srgbClr val="F5A23A"/>
              </a:solidFill>
              <a:latin typeface="FF Yaseer Solid" pitchFamily="2" charset="-78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0AEDD5-4E9F-3042-EFEB-0FE826B0FCBF}"/>
              </a:ext>
            </a:extLst>
          </p:cNvPr>
          <p:cNvSpPr txBox="1"/>
          <p:nvPr/>
        </p:nvSpPr>
        <p:spPr>
          <a:xfrm>
            <a:off x="4649639" y="3269140"/>
            <a:ext cx="2824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600" b="1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"</a:t>
            </a:r>
            <a:r>
              <a:rPr lang="ar-SA" sz="3600" b="1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بينغو</a:t>
            </a:r>
            <a:r>
              <a:rPr lang="ar-SA" sz="3600" b="1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الصداقة"</a:t>
            </a:r>
            <a:endParaRPr lang="en-US" sz="3600" dirty="0">
              <a:solidFill>
                <a:srgbClr val="673D8B"/>
              </a:solidFill>
              <a:latin typeface="FF Yaseer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22D853-F478-2521-D86F-1A7FC27D8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D8DB2D-4373-29FA-692E-D5E771188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05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1374</TotalTime>
  <Words>642</Words>
  <Application>Microsoft Macintosh PowerPoint</Application>
  <PresentationFormat>Widescreen</PresentationFormat>
  <Paragraphs>201</Paragraphs>
  <Slides>65</Slides>
  <Notes>57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4" baseType="lpstr">
      <vt:lpstr>Arial</vt:lpstr>
      <vt:lpstr>Baloo Bhaijaan</vt:lpstr>
      <vt:lpstr>Calibri</vt:lpstr>
      <vt:lpstr>Calibri Light</vt:lpstr>
      <vt:lpstr>FF Hekaya Light</vt:lpstr>
      <vt:lpstr>FF Yaseer</vt:lpstr>
      <vt:lpstr>FF Yaseer Solid</vt:lpstr>
      <vt:lpstr>Tajawal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Hanna</dc:creator>
  <cp:lastModifiedBy>Sarah Hanna</cp:lastModifiedBy>
  <cp:revision>39</cp:revision>
  <dcterms:created xsi:type="dcterms:W3CDTF">2024-06-18T11:59:12Z</dcterms:created>
  <dcterms:modified xsi:type="dcterms:W3CDTF">2024-07-15T12:01:49Z</dcterms:modified>
</cp:coreProperties>
</file>